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5"/>
  </p:normalViewPr>
  <p:slideViewPr>
    <p:cSldViewPr snapToGrid="0">
      <p:cViewPr varScale="1">
        <p:scale>
          <a:sx n="140" d="100"/>
          <a:sy n="140" d="100"/>
        </p:scale>
        <p:origin x="22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23822162-B088-CD60-B145-6836B179BD5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071048" y="0"/>
            <a:ext cx="12106808" cy="199117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7E38DF2F-D99D-5672-70CE-19F7D75AED5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08799" y="494444"/>
            <a:ext cx="2964643" cy="1002281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BDC579C-C7B3-0870-42B1-8583F807300D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982356" y="502147"/>
            <a:ext cx="47752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736272" y="2553195"/>
            <a:ext cx="84552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del Biobío, a través del Departamento Ciudadanía Cultural, y el Programa </a:t>
            </a:r>
            <a:r>
              <a:rPr lang="es-CL" sz="14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773881"/>
            <a:ext cx="8585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0" y="6282047"/>
            <a:ext cx="1005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1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Seremi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del Biobío</a:t>
            </a: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Biobío, diciembre 2024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/>
          <p:nvPr/>
        </p:nvCxnSpPr>
        <p:spPr>
          <a:xfrm>
            <a:off x="3360717" y="6187044"/>
            <a:ext cx="3420093" cy="0"/>
          </a:xfrm>
          <a:prstGeom prst="line">
            <a:avLst/>
          </a:prstGeom>
          <a:ln w="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245</TotalTime>
  <Words>74</Words>
  <Application>Microsoft Macintosh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Paula Soto Cornejo</cp:lastModifiedBy>
  <cp:revision>4</cp:revision>
  <dcterms:created xsi:type="dcterms:W3CDTF">2024-11-15T16:16:11Z</dcterms:created>
  <dcterms:modified xsi:type="dcterms:W3CDTF">2024-11-18T15:07:27Z</dcterms:modified>
</cp:coreProperties>
</file>